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sldIdLst>
    <p:sldId id="276" r:id="rId2"/>
    <p:sldId id="279" r:id="rId3"/>
    <p:sldId id="278" r:id="rId4"/>
    <p:sldId id="277" r:id="rId5"/>
    <p:sldId id="261" r:id="rId6"/>
    <p:sldId id="262" r:id="rId7"/>
    <p:sldId id="270" r:id="rId8"/>
    <p:sldId id="257" r:id="rId9"/>
    <p:sldId id="263" r:id="rId10"/>
    <p:sldId id="271" r:id="rId11"/>
    <p:sldId id="259" r:id="rId12"/>
    <p:sldId id="272" r:id="rId13"/>
    <p:sldId id="260" r:id="rId14"/>
    <p:sldId id="274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29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6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007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4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8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8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4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7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1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1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4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0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2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4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7D7D-4DBA-4249-940A-CF7ADD28E9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55092D-D147-4E79-AB60-6266D8A409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Слідопитенята. Катерина Міхаліцина. Видавництво Старого Лева. Мова — Українська. Виховання дітей. Книжки для батьк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FE1F560-6B42-475C-B6F0-94542DB53D0B}"/>
              </a:ext>
            </a:extLst>
          </p:cNvPr>
          <p:cNvSpPr/>
          <p:nvPr/>
        </p:nvSpPr>
        <p:spPr>
          <a:xfrm>
            <a:off x="2073215" y="23203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Arial Black" panose="020B0A04020102020204" pitchFamily="34" charset="0"/>
              </a:rPr>
              <a:t>«</a:t>
            </a:r>
            <a:r>
              <a:rPr lang="ru-RU" sz="3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Виховуємо</a:t>
            </a:r>
            <a:r>
              <a:rPr lang="ru-RU" sz="36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майбутнього</a:t>
            </a:r>
            <a:r>
              <a:rPr lang="ru-RU" sz="36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читача</a:t>
            </a:r>
            <a:r>
              <a:rPr lang="ru-RU" sz="3600" dirty="0">
                <a:solidFill>
                  <a:srgbClr val="7030A0"/>
                </a:solidFill>
                <a:latin typeface="Arial Black" panose="020B0A04020102020204" pitchFamily="34" charset="0"/>
              </a:rPr>
              <a:t> »</a:t>
            </a:r>
            <a:endParaRPr lang="uk-UA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0766C2-8ECD-4FF6-89D3-EE7066A1D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065" y="258586"/>
            <a:ext cx="4163929" cy="768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AEB23F-EEC1-440C-92B4-752113B193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66" y="1357645"/>
            <a:ext cx="9986113" cy="847417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2ABF5CC-68CD-41C7-B4E2-2B690DB4669D}"/>
              </a:ext>
            </a:extLst>
          </p:cNvPr>
          <p:cNvSpPr/>
          <p:nvPr/>
        </p:nvSpPr>
        <p:spPr>
          <a:xfrm>
            <a:off x="931652" y="4572326"/>
            <a:ext cx="941141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(з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досвіду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роботи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вихователя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КЗ «ДНЗ №73 ВМР» Ольги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Чимирис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)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5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118" y="505123"/>
            <a:ext cx="521954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• Молодша група • • •</a:t>
            </a:r>
          </a:p>
          <a:p>
            <a:pPr algn="ctr">
              <a:spcAft>
                <a:spcPts val="0"/>
              </a:spcAft>
            </a:pPr>
            <a:endParaRPr lang="uk-UA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Разом із малюками спробуйте відтворити голоси тваринок, про яких ідеться в загадках: сорока —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скре-ке-ке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, синичка —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цінь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-цвірінь, качки —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кряк-кряк-кря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Виразно читайте вірші вголос, а діти нехай повторюють за вами або самі промовляють останні слова чи рядки.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057" y="796834"/>
            <a:ext cx="4728755" cy="50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5" y="559837"/>
            <a:ext cx="7289074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• Середня група • • •</a:t>
            </a:r>
          </a:p>
          <a:p>
            <a:pPr algn="ctr">
              <a:spcAft>
                <a:spcPts val="0"/>
              </a:spcAft>
            </a:pPr>
            <a:endParaRPr lang="ru-RU" sz="15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Для дітей середнього дошкільного віку книжка “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Слідопитенята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” — джерело ці­кавої й корисної інформації про зимове життя дерев, тварин, яку діти з педа­гогом можуть обговорювати під час пізнавальних бесід. Вихованцям до снаги відгадати різноманітні загадки на її сторінках. А віршовані діалоги — запитання-відповіді за текстами книжки — можуть стати улюбленим матеріалом для ін­дивідуального та хорового декламування.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Залучайте дітей до пізнавальних бесід за змістом віршів та ілюстрацій до них.</a:t>
            </a:r>
          </a:p>
          <a:p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Читайте вірші, супроводжуючи читання розгляданням ілюстрацій із подальшим обговоренням змісту.</a:t>
            </a:r>
            <a:endParaRPr lang="ru-RU" sz="2400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543" y="2869695"/>
            <a:ext cx="4528457" cy="39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4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0" y="-104503"/>
            <a:ext cx="607422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• Середня група • • •</a:t>
            </a:r>
          </a:p>
          <a:p>
            <a:pPr algn="ctr">
              <a:spcAft>
                <a:spcPts val="0"/>
              </a:spcAft>
            </a:pPr>
            <a:r>
              <a:rPr lang="uk-UA" sz="15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ru-RU" sz="15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Прочитавши вірш, попросіть ма­лят знайти на сторінці тваринку за вашим описом. Згодом діти зможуть самі по черзі описувати персонажів за зразком.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Запропонуйте дітям відгадати за підказками чи навідними запитання­ми, хто ховається за “віконечком".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 •  Заохочуйте малят декламувати вірші індивідуально чи разом (піс­ля кількох прочитань дорослим діти промовляють текст вірша по рядку).</a:t>
            </a:r>
            <a:endParaRPr lang="ru-RU" sz="2400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Після розглядання ілюстрацій до віршів закрийте зображення арку­шем паперу і попросіть дітей прига­дати, кого або що ви заховали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15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10"/>
          <a:stretch/>
        </p:blipFill>
        <p:spPr>
          <a:xfrm>
            <a:off x="6148419" y="1267097"/>
            <a:ext cx="5912952" cy="35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10" y="307910"/>
            <a:ext cx="5165427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• Старша група • • •</a:t>
            </a:r>
          </a:p>
          <a:p>
            <a:pPr algn="ctr">
              <a:spcAft>
                <a:spcPts val="0"/>
              </a:spcAft>
            </a:pPr>
            <a:endParaRPr lang="ru-RU" sz="15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Старших дошкільнят книжка може надихнути на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пізнавально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-пошуковий, ху­дожньо-творчий або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мовленнєвотворчий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проект. Адже п’ятирічкам до снаги розмірковувати, римувати, фантазувати, запам’ятовувати, відкривати таємниці, придумувати способи розв’язання проблемних завдань, діяти в команді, ство­рювати образи за допомогою різних матеріалів.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Запропонуйте дітям уважно роз­глянути обкладинку, а потім із пам’яті назвати матеріали, з яких складено літери в назві книжки.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3" name="AutoShape 2" descr="ᐉ Квасоля червона — купити по ціні 105,10 грн/кг • Київ, Харків, Дніпро •  FRUIT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239" y="560316"/>
            <a:ext cx="3008811" cy="2527008"/>
          </a:xfrm>
          <a:prstGeom prst="rect">
            <a:avLst/>
          </a:prstGeom>
          <a:noFill/>
        </p:spPr>
      </p:pic>
      <p:sp>
        <p:nvSpPr>
          <p:cNvPr id="4" name="AutoShape 4" descr="Проростання насіння квасолі: векторна графіка, зображення, Проростання  насіння квасолі малюнки |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Більше 340 стокових ілюстрацій, векторної графіки та картинок роялті-фрі на  тему квасоля пінто - iStoc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528" y="3701922"/>
            <a:ext cx="3124226" cy="194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Насіння соняшника чорного: векторна графіка, зображення, Насіння соняшника  чорного малюнки | Скачати з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Насіння соняшника чорного: векторна графіка, зображення, Насіння соняшника  чорного малюнки | Скачати з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202" y="465137"/>
            <a:ext cx="2487925" cy="24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4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49" y="525033"/>
            <a:ext cx="48649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• Старша група • • •</a:t>
            </a:r>
          </a:p>
          <a:p>
            <a:pPr algn="ctr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Об’єднайте вихованців у пари і запропонуйте викласти одну із цих літер із відповідного матеріалу. Після виконання завдання покладіть біля букв картки із цифрами і попросіть визначити послідовність розташу­вання літер у слові “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слідопитенята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”.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Після читання віршів запитайте дітей, який із текстів вони хотіли б ін­сценувати. Допоможіть об’єднатися в команди та підготувати виступ.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337" y="67833"/>
            <a:ext cx="64617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1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313509"/>
            <a:ext cx="650530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• Старша група • • •</a:t>
            </a:r>
          </a:p>
          <a:p>
            <a:pPr algn="ctr">
              <a:spcAft>
                <a:spcPts val="0"/>
              </a:spcAft>
            </a:pP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Запропонуйте дітям намалюва­ти ілюстрації до віршів (індивідуально чи в підгрупах).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Попросіть вихованців розгля­нути сторінку і назвати тварин, сліди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яких вони впізнали, відтворити ці від­битки за допомогою лічильних пали­чок, олівців тощо.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Після читання віршів і розгля­дання ілюстрацій організуйте колек­тивне складання сюжетів на теми “Зима в місті”, “Одного разу на прогу­лянці”, “Це трапилося взимку”.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903" y="2228149"/>
            <a:ext cx="4776651" cy="44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980FAB-EC32-4792-89B7-15A69617E2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7" y="0"/>
            <a:ext cx="5974598" cy="2981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A5EC34-DA8E-4E6A-BD01-5425029538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723" y="293298"/>
            <a:ext cx="5159597" cy="6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Слідопитенята. Катерина Міхаліцина. Видавництво Старого Лева. Мова — Українська. Виховання дітей. Книжки для батьк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320" y="611155"/>
            <a:ext cx="3476625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3812" y="849086"/>
            <a:ext cx="68766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Знайомтеся: авторка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Катерина </a:t>
            </a:r>
            <a:r>
              <a:rPr lang="uk-UA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Міхаліцина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- поетка, письменниця, перекладачка. Має книжки для читачів різного віку.</a:t>
            </a:r>
            <a:endParaRPr lang="ru-RU" sz="24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Помітне місце у її письменницькій діяльності займають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нонфікшн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-видання для дітей (пізна­вальна література)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Ілюструвала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книжку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Художниця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Інна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Руда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мешкає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працює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Києві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Ілюструє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книжки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бере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участь 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сучасних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мистецьких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проектах.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627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6" y="615820"/>
            <a:ext cx="829609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Як підготуватися до читання дітям віршів</a:t>
            </a:r>
          </a:p>
          <a:p>
            <a:pPr algn="ctr">
              <a:spcAft>
                <a:spcPts val="0"/>
              </a:spcAft>
            </a:pPr>
            <a:endParaRPr lang="ru-RU" sz="26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Прочитайте вірш уголос.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AutoNum type="arabicPeriod" startAt="2"/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Спробуйте кілька разів прочитати вірш уголос із різними інтонацій­ними відтінками, з різною швидкі­стю.</a:t>
            </a:r>
          </a:p>
          <a:p>
            <a:pPr marL="457200" indent="-457200" algn="just">
              <a:spcAft>
                <a:spcPts val="0"/>
              </a:spcAft>
              <a:buAutoNum type="arabicPeriod" startAt="2"/>
            </a:pP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3. Проаналізуйте зміст твору.</a:t>
            </a: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Наскільки вірш довгий? Чи до снаги дитині прослухати його за один раз від початку до кінця? Можливо, твір слід розділити на кілька частин, читати з паузами, перервами? А може, краще/доцільніше вибрати інший вірш?</a:t>
            </a: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3" name="AutoShape 2" descr="Щасливі діти мил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623" y="1166178"/>
            <a:ext cx="3620377" cy="54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0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4" y="243690"/>
            <a:ext cx="855617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Як підготуватися до читання дітям віршів</a:t>
            </a:r>
          </a:p>
          <a:p>
            <a:pPr algn="ctr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•  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Які слова можуть бути незрозу­мілими для дитини? Чи зможете ви пояснити їх значення, навести приклади їх уживання?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•   Про що цей твір? З якою метою ви читатимете його дитині?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•   Якою може бути подальша ро­бота на основі змісту твору: бесі­да, серія запитань, обговорення проблемного питання? (Подальша робота не є обов’язковою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).</a:t>
            </a: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3929" y="68782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6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31" y="286036"/>
            <a:ext cx="974360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Як підготуватися до читання дітям віршів</a:t>
            </a:r>
          </a:p>
          <a:p>
            <a:pPr algn="ctr"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AutoNum type="arabicPeriod" startAt="4"/>
            </a:pPr>
            <a:r>
              <a:rPr lang="uk-UA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Визначтеся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зі способом ознайом­лення: розкажете ви вірш із пам’я­ті чи прочитаєте з книжки, групі дітей чи індивідуально: скориста­єтесь наочністю чи атрибутами за змістом твору; розіграєте театра­лізоване дійство тощо.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752" y="3114207"/>
            <a:ext cx="4931766" cy="3279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26487" y="3114207"/>
            <a:ext cx="5214808" cy="32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7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73" y="734518"/>
            <a:ext cx="7659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Як підготуватися до читання дітям віршів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5.  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Оцініть ілюстрації та худож­ньо-технічне оформлення видан­ня із </a:t>
            </a:r>
            <a:r>
              <a:rPr lang="uk-UA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віршем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який ви обрали, зо­середившись на тому, що зможе зробити із книжкою дитина: роз­глянути ілюстрації, знайти/пока­зати головного персонажа, здога­датися, про що/про кого цей твір. Також продумайте, які знання дитини ви можете актуалізувати на основі роботи зі змістом та ілю­страціями до твору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00" y="1701384"/>
            <a:ext cx="3857625" cy="3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138" y="1933303"/>
            <a:ext cx="60615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Молодша група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•</a:t>
            </a: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Молодших дошкільнят книжка зацікавить своїми римами, картинками та “віко­нечками", за якими ховається хтось або щось. А ще їх привабить діалог, що об’єд­нає навколо книжки дорослого і малюків: діти охоче відгадуватимуть загадки, шукатимуть частини малюнків, відповідатимуть на запитання, імітуватимуть зву­ки і рухи персонажів...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548" y="2290624"/>
            <a:ext cx="5406452" cy="43696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3463" y="365760"/>
            <a:ext cx="4596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Ідеї для роботи з книжкою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118" y="505123"/>
            <a:ext cx="512810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• • Молодша група • • •</a:t>
            </a:r>
          </a:p>
          <a:p>
            <a:pPr algn="ctr">
              <a:spcAft>
                <a:spcPts val="0"/>
              </a:spcAft>
            </a:pPr>
            <a:endParaRPr lang="uk-UA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Розгляньте з дітьми ілюстрації й попросіть назвати те, що вони помі­тили.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Запропонуйте пошукати схова­них на сторінках тваринок (упізнати їх за видимими частинами), зображе­них там істот чи предмети, які ви на­зиватимете.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•  Імітуйте рухи персонажів відпо­відно до змісту віршиків-загадок.</a:t>
            </a:r>
            <a:endParaRPr lang="ru-RU" sz="24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34" y="2084326"/>
            <a:ext cx="5797036" cy="45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32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</TotalTime>
  <Words>996</Words>
  <Application>Microsoft Office PowerPoint</Application>
  <PresentationFormat>Широкий екран</PresentationFormat>
  <Paragraphs>66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Century Gothic</vt:lpstr>
      <vt:lpstr>Microsoft Sans Serif</vt:lpstr>
      <vt:lpstr>Times New Roman</vt:lpstr>
      <vt:lpstr>Wingdings 3</vt:lpstr>
      <vt:lpstr>Легкий дым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Директор</cp:lastModifiedBy>
  <cp:revision>29</cp:revision>
  <dcterms:created xsi:type="dcterms:W3CDTF">2024-12-20T09:46:26Z</dcterms:created>
  <dcterms:modified xsi:type="dcterms:W3CDTF">2024-12-27T07:30:55Z</dcterms:modified>
</cp:coreProperties>
</file>